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3" r:id="rId4"/>
    <p:sldId id="258" r:id="rId5"/>
    <p:sldId id="281" r:id="rId6"/>
    <p:sldId id="259" r:id="rId7"/>
    <p:sldId id="282" r:id="rId8"/>
    <p:sldId id="279" r:id="rId9"/>
    <p:sldId id="295" r:id="rId10"/>
    <p:sldId id="278" r:id="rId11"/>
    <p:sldId id="263" r:id="rId12"/>
    <p:sldId id="264" r:id="rId13"/>
    <p:sldId id="280" r:id="rId14"/>
    <p:sldId id="285" r:id="rId15"/>
    <p:sldId id="286" r:id="rId16"/>
    <p:sldId id="288" r:id="rId17"/>
    <p:sldId id="289" r:id="rId18"/>
    <p:sldId id="290" r:id="rId19"/>
    <p:sldId id="291" r:id="rId20"/>
    <p:sldId id="292" r:id="rId21"/>
    <p:sldId id="283" r:id="rId22"/>
    <p:sldId id="294" r:id="rId23"/>
    <p:sldId id="271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654" userDrawn="1">
          <p15:clr>
            <a:srgbClr val="A4A3A4"/>
          </p15:clr>
        </p15:guide>
        <p15:guide id="3" pos="2026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84"/>
      </p:cViewPr>
      <p:guideLst>
        <p:guide orient="horz" pos="2160"/>
        <p:guide pos="5654"/>
        <p:guide pos="2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0">
              <a:schemeClr val="bg1"/>
            </a:gs>
            <a:gs pos="34000">
              <a:schemeClr val="bg1"/>
            </a:gs>
            <a:gs pos="0">
              <a:schemeClr val="bg1"/>
            </a:gs>
            <a:gs pos="55000">
              <a:schemeClr val="accent4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2B4444-3EB2-6896-9C3D-D8D70241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04" y="2288238"/>
            <a:ext cx="3178591" cy="613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B279D8-38AE-9D2F-C649-2904D329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73" y="2901927"/>
            <a:ext cx="1668254" cy="2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2338B-25AD-3779-0430-EF0730D01098}"/>
              </a:ext>
            </a:extLst>
          </p:cNvPr>
          <p:cNvSpPr txBox="1"/>
          <p:nvPr/>
        </p:nvSpPr>
        <p:spPr>
          <a:xfrm>
            <a:off x="0" y="6858000"/>
            <a:ext cx="12402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033905"/>
            <a:ext cx="10906125" cy="388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897467" y="4918130"/>
            <a:ext cx="1065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/>
              <a:t>수행절차</a:t>
            </a:r>
            <a:r>
              <a:rPr lang="en-US" altLang="ko-KR" sz="1200" dirty="0" smtClean="0"/>
              <a:t>1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요구사항 정의서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1023460" y="6356350"/>
            <a:ext cx="10145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/>
              <a:t>수행절차</a:t>
            </a:r>
            <a:r>
              <a:rPr lang="en-US" altLang="ko-KR" sz="1200" dirty="0" smtClean="0"/>
              <a:t>2 </a:t>
            </a:r>
            <a:r>
              <a:rPr lang="en-US" altLang="ko-KR" sz="1200" dirty="0"/>
              <a:t>– </a:t>
            </a:r>
            <a:r>
              <a:rPr lang="ko-KR" altLang="en-US" sz="1200" dirty="0"/>
              <a:t>테이블 정의서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0" y="664573"/>
            <a:ext cx="10145078" cy="55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4.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프로젝트 </a:t>
            </a:r>
            <a:r>
              <a:rPr lang="ko-KR" altLang="en-US" sz="6400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수행결과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입고 및 출고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94343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 smtClean="0"/>
              <a:t>입고 및 출고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0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통계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2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통계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최저가 검색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3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최저가 검색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라벨링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4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QR</a:t>
            </a:r>
            <a:r>
              <a:rPr lang="ko-KR" altLang="en-US" sz="1200" dirty="0" smtClean="0"/>
              <a:t>코드 생성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8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라벨링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5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QR</a:t>
            </a:r>
            <a:r>
              <a:rPr lang="ko-KR" altLang="en-US" sz="1200" dirty="0" smtClean="0"/>
              <a:t>코드 스캔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8" cy="5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검색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6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상품 검색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7" cy="5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</a:t>
            </a:r>
            <a:r>
              <a:rPr lang="ko-KR" altLang="en-US" b="0" i="0" dirty="0" err="1" smtClean="0">
                <a:solidFill>
                  <a:srgbClr val="1F2328"/>
                </a:solidFill>
                <a:effectLst/>
              </a:rPr>
              <a:t>수행결과</a:t>
            </a:r>
            <a:endParaRPr lang="en-US" altLang="ko-KR" b="0" i="0" dirty="0" smtClean="0">
              <a:solidFill>
                <a:srgbClr val="1F2328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altLang="ko-KR" dirty="0">
                <a:solidFill>
                  <a:srgbClr val="1F2328"/>
                </a:solidFill>
              </a:rPr>
              <a:t> </a:t>
            </a:r>
            <a:r>
              <a:rPr lang="ko-KR" altLang="en-US" dirty="0" smtClean="0">
                <a:solidFill>
                  <a:srgbClr val="1F2328"/>
                </a:solidFill>
              </a:rPr>
              <a:t>자체 </a:t>
            </a:r>
            <a:r>
              <a:rPr lang="ko-KR" altLang="en-US" dirty="0" err="1" smtClean="0">
                <a:solidFill>
                  <a:srgbClr val="1F2328"/>
                </a:solidFill>
              </a:rPr>
              <a:t>평가의견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 smtClean="0">
                <a:solidFill>
                  <a:srgbClr val="1F2328"/>
                </a:solidFill>
              </a:rPr>
              <a:t>p.05</a:t>
            </a:r>
            <a:r>
              <a:rPr lang="en-US" altLang="ko-KR" b="0" i="0" dirty="0" smtClean="0">
                <a:solidFill>
                  <a:srgbClr val="1F232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-</a:t>
            </a:r>
            <a:endParaRPr lang="en-US" altLang="ko-KR" dirty="0">
              <a:solidFill>
                <a:srgbClr val="1F2328"/>
              </a:solidFill>
            </a:endParaRPr>
          </a:p>
          <a:p>
            <a:r>
              <a:rPr lang="en-US" altLang="ko-KR" dirty="0" smtClean="0">
                <a:solidFill>
                  <a:srgbClr val="1F2328"/>
                </a:solidFill>
              </a:rPr>
              <a:t>p.07 </a:t>
            </a:r>
            <a:r>
              <a:rPr lang="en-US" altLang="ko-KR" dirty="0">
                <a:solidFill>
                  <a:srgbClr val="1F2328"/>
                </a:solidFill>
              </a:rPr>
              <a:t>-</a:t>
            </a:r>
          </a:p>
          <a:p>
            <a:r>
              <a:rPr lang="en-US" altLang="ko-KR" dirty="0" smtClean="0">
                <a:solidFill>
                  <a:srgbClr val="1F2328"/>
                </a:solidFill>
              </a:rPr>
              <a:t>p.13 -</a:t>
            </a:r>
            <a:endParaRPr lang="en-US" altLang="ko-KR" dirty="0">
              <a:solidFill>
                <a:srgbClr val="1F2328"/>
              </a:solidFill>
            </a:endParaRPr>
          </a:p>
          <a:p>
            <a:r>
              <a:rPr lang="en-US" altLang="ko-KR" dirty="0" smtClean="0">
                <a:solidFill>
                  <a:srgbClr val="1F2328"/>
                </a:solidFill>
              </a:rPr>
              <a:t>p.21 -</a:t>
            </a:r>
            <a:endParaRPr lang="en-US" altLang="ko-KR" dirty="0">
              <a:solidFill>
                <a:srgbClr val="1F23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구매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7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구매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7" cy="55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5.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자체 </a:t>
            </a:r>
            <a:r>
              <a:rPr lang="ko-KR" altLang="en-US" sz="6400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평가의견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5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277609"/>
              </p:ext>
            </p:extLst>
          </p:nvPr>
        </p:nvGraphicFramePr>
        <p:xfrm>
          <a:off x="576945" y="1541962"/>
          <a:ext cx="11038110" cy="3030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이수성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김신혁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신동훈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정선호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최은지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206793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목업을</a:t>
                      </a:r>
                      <a:r>
                        <a:rPr lang="ko-KR" altLang="en-US" dirty="0" smtClean="0"/>
                        <a:t> 먼저 한 뒤에 추상 클래스를 만들어 프로젝트를 배포해야 했음을 뒤늦게 </a:t>
                      </a:r>
                      <a:r>
                        <a:rPr lang="ko-KR" altLang="en-US" dirty="0" err="1" smtClean="0"/>
                        <a:t>지적받고</a:t>
                      </a:r>
                      <a:r>
                        <a:rPr lang="ko-KR" altLang="en-US" dirty="0" smtClean="0"/>
                        <a:t> 반성합니다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예비군 일정과 프로젝트 일정이 겹쳐 프로젝트 수행에 어려움이 있었습니다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특히나 추가 모듈을 만드는 작업이었기에 코드 독해 능력이 부족함을 절실히 체감하였습니다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자체 </a:t>
            </a:r>
            <a:r>
              <a:rPr lang="ko-KR" altLang="en-US" dirty="0" err="1" smtClean="0"/>
              <a:t>평가의견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2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1.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프로젝트 개요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2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E8AB7B8-DFEA-244F-5109-CB92C1B317B1}"/>
              </a:ext>
            </a:extLst>
          </p:cNvPr>
          <p:cNvSpPr/>
          <p:nvPr/>
        </p:nvSpPr>
        <p:spPr>
          <a:xfrm rot="20059298">
            <a:off x="1804307" y="3195085"/>
            <a:ext cx="8311243" cy="5599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769BA37-FDD1-A067-F692-B8B28708D397}"/>
              </a:ext>
            </a:extLst>
          </p:cNvPr>
          <p:cNvSpPr/>
          <p:nvPr/>
        </p:nvSpPr>
        <p:spPr>
          <a:xfrm>
            <a:off x="4073979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.NET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FRAMEWORK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865741-2D87-868C-E77E-A8F231383B95}"/>
              </a:ext>
            </a:extLst>
          </p:cNvPr>
          <p:cNvSpPr/>
          <p:nvPr/>
        </p:nvSpPr>
        <p:spPr>
          <a:xfrm>
            <a:off x="6237515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C#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A25FB4-F1B5-DEBD-95F6-12507BF62835}"/>
              </a:ext>
            </a:extLst>
          </p:cNvPr>
          <p:cNvSpPr/>
          <p:nvPr/>
        </p:nvSpPr>
        <p:spPr>
          <a:xfrm>
            <a:off x="5127659" y="3849439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MS 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A8737A-1975-E32B-A256-6A7191FDAC84}"/>
              </a:ext>
            </a:extLst>
          </p:cNvPr>
          <p:cNvSpPr/>
          <p:nvPr/>
        </p:nvSpPr>
        <p:spPr>
          <a:xfrm>
            <a:off x="533211" y="4986320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AI HUB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원형 9">
            <a:extLst>
              <a:ext uri="{FF2B5EF4-FFF2-40B4-BE49-F238E27FC236}">
                <a16:creationId xmlns:a16="http://schemas.microsoft.com/office/drawing/2014/main" id="{A177D945-0551-D8E3-CAA5-CBB2EF93F1F6}"/>
              </a:ext>
            </a:extLst>
          </p:cNvPr>
          <p:cNvSpPr/>
          <p:nvPr/>
        </p:nvSpPr>
        <p:spPr>
          <a:xfrm>
            <a:off x="4782280" y="908573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BF1940D3-BE51-C26C-5789-4A06D2E8D7D9}"/>
              </a:ext>
            </a:extLst>
          </p:cNvPr>
          <p:cNvSpPr/>
          <p:nvPr/>
        </p:nvSpPr>
        <p:spPr>
          <a:xfrm rot="7696158">
            <a:off x="6178494" y="317273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원형 11">
            <a:extLst>
              <a:ext uri="{FF2B5EF4-FFF2-40B4-BE49-F238E27FC236}">
                <a16:creationId xmlns:a16="http://schemas.microsoft.com/office/drawing/2014/main" id="{5809F147-11AD-3AD4-1635-92696A2294D9}"/>
              </a:ext>
            </a:extLst>
          </p:cNvPr>
          <p:cNvSpPr/>
          <p:nvPr/>
        </p:nvSpPr>
        <p:spPr>
          <a:xfrm rot="14610292">
            <a:off x="3478866" y="305838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06DC5617-4129-3485-1807-1C330364BCC8}"/>
              </a:ext>
            </a:extLst>
          </p:cNvPr>
          <p:cNvSpPr/>
          <p:nvPr/>
        </p:nvSpPr>
        <p:spPr>
          <a:xfrm>
            <a:off x="9982200" y="666943"/>
            <a:ext cx="1649185" cy="943791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재고 관리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2.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팀 구성원 역할 소개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9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39214"/>
              </p:ext>
            </p:extLst>
          </p:nvPr>
        </p:nvGraphicFramePr>
        <p:xfrm>
          <a:off x="576945" y="1541962"/>
          <a:ext cx="11038110" cy="2544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이수성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김신혁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신동훈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정선호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최은지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811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프로젝트 관리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 및 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자료 조사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주제 발안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  <a:tr h="1159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관리용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QR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코드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검색 시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상품 이미지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노출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재고 알림</a:t>
                      </a:r>
                      <a:endParaRPr lang="en-US" altLang="ko-KR" dirty="0" smtClean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기능 제작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재고 </a:t>
                      </a:r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입〮출고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관리 제작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판매 기능 제작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899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3.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프로젝트 </a:t>
            </a:r>
            <a:r>
              <a:rPr lang="ko-KR" altLang="en-US" sz="6400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수행절차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2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AI 오픈 이노베이션 Hub - AI 데이터 무료 제공 [Software] : 네이버 블로그">
            <a:extLst>
              <a:ext uri="{FF2B5EF4-FFF2-40B4-BE49-F238E27FC236}">
                <a16:creationId xmlns:a16="http://schemas.microsoft.com/office/drawing/2014/main" id="{1773DA9F-1DF3-EA68-A07D-49B9182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7" y="664573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63" y="2169523"/>
            <a:ext cx="12218725" cy="35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73"/>
            <a:ext cx="4743305" cy="13957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6864"/>
            <a:ext cx="5329908" cy="4661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23" y="664573"/>
            <a:ext cx="6723434" cy="47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459</Words>
  <Application>Microsoft Office PowerPoint</Application>
  <PresentationFormat>와이드스크린</PresentationFormat>
  <Paragraphs>130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궁서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KB</cp:lastModifiedBy>
  <cp:revision>93</cp:revision>
  <dcterms:created xsi:type="dcterms:W3CDTF">2023-07-18T05:57:35Z</dcterms:created>
  <dcterms:modified xsi:type="dcterms:W3CDTF">2023-07-26T04:08:00Z</dcterms:modified>
</cp:coreProperties>
</file>